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ernoru" charset="1" panose="00000A00000000000000"/>
      <p:regular r:id="rId10"/>
    </p:embeddedFont>
    <p:embeddedFont>
      <p:font typeface="Canva Sans" charset="1" panose="020B0503030501040103"/>
      <p:regular r:id="rId11"/>
    </p:embeddedFont>
    <p:embeddedFont>
      <p:font typeface="Canva Sans Bold" charset="1" panose="020B0803030501040103"/>
      <p:regular r:id="rId12"/>
    </p:embeddedFont>
    <p:embeddedFont>
      <p:font typeface="Canva Sans Italics" charset="1" panose="020B0503030501040103"/>
      <p:regular r:id="rId13"/>
    </p:embeddedFont>
    <p:embeddedFont>
      <p:font typeface="Canva Sans Bold Italics" charset="1" panose="020B0803030501040103"/>
      <p:regular r:id="rId14"/>
    </p:embeddedFont>
    <p:embeddedFont>
      <p:font typeface="Canva Sans Medium" charset="1" panose="020B0603030501040103"/>
      <p:regular r:id="rId15"/>
    </p:embeddedFont>
    <p:embeddedFont>
      <p:font typeface="Canva Sans Medium Italics" charset="1" panose="020B0603030501040103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slides/slide1.xml" Type="http://schemas.openxmlformats.org/officeDocument/2006/relationships/slide"/><Relationship Id="rId18" Target="slides/slide2.xml" Type="http://schemas.openxmlformats.org/officeDocument/2006/relationships/slide"/><Relationship Id="rId19" Target="slides/slide3.xml" Type="http://schemas.openxmlformats.org/officeDocument/2006/relationships/slide"/><Relationship Id="rId2" Target="presProps.xml" Type="http://schemas.openxmlformats.org/officeDocument/2006/relationships/presProps"/><Relationship Id="rId20" Target="slides/slide4.xml" Type="http://schemas.openxmlformats.org/officeDocument/2006/relationships/slide"/><Relationship Id="rId21" Target="slides/slide5.xml" Type="http://schemas.openxmlformats.org/officeDocument/2006/relationships/slide"/><Relationship Id="rId22" Target="slides/slide6.xml" Type="http://schemas.openxmlformats.org/officeDocument/2006/relationships/slide"/><Relationship Id="rId23" Target="slides/slide7.xml" Type="http://schemas.openxmlformats.org/officeDocument/2006/relationships/slide"/><Relationship Id="rId24" Target="slides/slide8.xml" Type="http://schemas.openxmlformats.org/officeDocument/2006/relationships/slide"/><Relationship Id="rId25" Target="slides/slide9.xml" Type="http://schemas.openxmlformats.org/officeDocument/2006/relationships/slide"/><Relationship Id="rId26" Target="slides/slide10.xml" Type="http://schemas.openxmlformats.org/officeDocument/2006/relationships/slide"/><Relationship Id="rId27" Target="slides/slide11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6274" y="-827052"/>
            <a:ext cx="17359513" cy="11114052"/>
          </a:xfrm>
          <a:custGeom>
            <a:avLst/>
            <a:gdLst/>
            <a:ahLst/>
            <a:cxnLst/>
            <a:rect r="r" b="b" t="t" l="l"/>
            <a:pathLst>
              <a:path h="11114052" w="17359513">
                <a:moveTo>
                  <a:pt x="0" y="0"/>
                </a:moveTo>
                <a:lnTo>
                  <a:pt x="17359513" y="0"/>
                </a:lnTo>
                <a:lnTo>
                  <a:pt x="17359513" y="11114052"/>
                </a:lnTo>
                <a:lnTo>
                  <a:pt x="0" y="11114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-2330" t="0" r="-2330" b="-524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417469" y="4264978"/>
            <a:ext cx="5453062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Bernoru Bold"/>
              </a:rPr>
              <a:t>FEED ME!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000"/>
            </a:blip>
            <a:stretch>
              <a:fillRect l="0" t="-42641" r="0" b="-4698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52624" y="517451"/>
            <a:ext cx="1763537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OUR UNITY IS OUR STRENGTH!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42379" y="4652327"/>
            <a:ext cx="1380324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Let us  step forward for the people in need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14490" y="4274503"/>
            <a:ext cx="765902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THANK YOU!!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</a:blip>
            <a:stretch>
              <a:fillRect l="0" t="-17174" r="0" b="-19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3734892"/>
            <a:ext cx="17947071" cy="2998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4"/>
              </a:lnSpc>
              <a:spcBef>
                <a:spcPct val="0"/>
              </a:spcBef>
            </a:pPr>
            <a:r>
              <a:rPr lang="en-US" sz="5717">
                <a:solidFill>
                  <a:srgbClr val="000000"/>
                </a:solidFill>
                <a:latin typeface="Bernoru Bold"/>
              </a:rPr>
              <a:t>With a score of 28.7 in the 2023 Global Hunger Index(GHI), India has a level of hunger that is </a:t>
            </a:r>
            <a:r>
              <a:rPr lang="en-US" sz="5717">
                <a:solidFill>
                  <a:srgbClr val="000000"/>
                </a:solidFill>
                <a:latin typeface="Bernoru Bold Italics"/>
              </a:rPr>
              <a:t>serious</a:t>
            </a:r>
            <a:r>
              <a:rPr lang="en-US" sz="5717">
                <a:solidFill>
                  <a:srgbClr val="000000"/>
                </a:solidFill>
                <a:latin typeface="Bernoru Bold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8001" y="-419005"/>
            <a:ext cx="18644002" cy="11267075"/>
          </a:xfrm>
          <a:custGeom>
            <a:avLst/>
            <a:gdLst/>
            <a:ahLst/>
            <a:cxnLst/>
            <a:rect r="r" b="b" t="t" l="l"/>
            <a:pathLst>
              <a:path h="11267075" w="18644002">
                <a:moveTo>
                  <a:pt x="0" y="0"/>
                </a:moveTo>
                <a:lnTo>
                  <a:pt x="18644002" y="0"/>
                </a:lnTo>
                <a:lnTo>
                  <a:pt x="18644002" y="11267076"/>
                </a:lnTo>
                <a:lnTo>
                  <a:pt x="0" y="11267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000"/>
            </a:blip>
            <a:stretch>
              <a:fillRect l="-6918" t="-3448" r="-4242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356002" y="1781180"/>
            <a:ext cx="17931998" cy="1820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Bernoru Bold"/>
              </a:rPr>
              <a:t>JUST FEELING SAD ABOUT THEM DOESN’T SOLVE THE PROBLEM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902111" y="4264978"/>
            <a:ext cx="10483779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Bernoru Bold"/>
              </a:rPr>
              <a:t>LET’S HELP THEM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662669" cy="10287000"/>
          </a:xfrm>
          <a:custGeom>
            <a:avLst/>
            <a:gdLst/>
            <a:ahLst/>
            <a:cxnLst/>
            <a:rect r="r" b="b" t="t" l="l"/>
            <a:pathLst>
              <a:path h="10287000" w="18662669">
                <a:moveTo>
                  <a:pt x="0" y="0"/>
                </a:moveTo>
                <a:lnTo>
                  <a:pt x="18662669" y="0"/>
                </a:lnTo>
                <a:lnTo>
                  <a:pt x="1866266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-12945" t="-15603" r="0" b="-2110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167811" y="1013403"/>
            <a:ext cx="8647" cy="769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27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74669" y="3018954"/>
            <a:ext cx="17913331" cy="3352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54"/>
              </a:lnSpc>
              <a:spcBef>
                <a:spcPct val="0"/>
              </a:spcBef>
            </a:pPr>
            <a:r>
              <a:rPr lang="en-US" sz="4753">
                <a:solidFill>
                  <a:srgbClr val="000000"/>
                </a:solidFill>
                <a:latin typeface="Bernoru Bold"/>
              </a:rPr>
              <a:t>We intend to build an app which collects money from the people who are interested to donate.This app acts as a mediator between the people who want to help and the people who are in need.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74081" y="4117678"/>
            <a:ext cx="6356958" cy="555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7899">
                <a:solidFill>
                  <a:srgbClr val="103E4F"/>
                </a:solidFill>
                <a:latin typeface="Bernoru Bold"/>
              </a:rPr>
              <a:t>DOANTE AS MUCH AS YOU CAN!</a:t>
            </a:r>
          </a:p>
          <a:p>
            <a:pPr algn="ctr">
              <a:lnSpc>
                <a:spcPts val="1105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1160" t="0" r="-116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4642802"/>
            <a:ext cx="18288000" cy="1820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Bernoru Bold"/>
              </a:rPr>
              <a:t>THE COLLECTED FUNDS ARE GIVEN TO FOOD DONATING ORGANISATIONS TO EXTEND THE REACH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1000"/>
            </a:blip>
            <a:stretch>
              <a:fillRect l="0" t="-5555" r="0" b="-55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2915601"/>
            <a:ext cx="18288000" cy="366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Bernoru"/>
              </a:rPr>
              <a:t>AFTER THE APP IS KNOWN BETTER TO PEOPLE AND THE FINANCIAL SUPPORT IS GOOD,WE GIVE DIRECT CONTRACTS TO RESTRAUNTS FOR FOOD AND EMPLOY PEOPLE FOR FOOD DELIVERIES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84386" y="0"/>
            <a:ext cx="8203614" cy="10287000"/>
          </a:xfrm>
          <a:custGeom>
            <a:avLst/>
            <a:gdLst/>
            <a:ahLst/>
            <a:cxnLst/>
            <a:rect r="r" b="b" t="t" l="l"/>
            <a:pathLst>
              <a:path h="10287000" w="8203614">
                <a:moveTo>
                  <a:pt x="0" y="0"/>
                </a:moveTo>
                <a:lnTo>
                  <a:pt x="8203614" y="0"/>
                </a:lnTo>
                <a:lnTo>
                  <a:pt x="82036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</a:blip>
            <a:stretch>
              <a:fillRect l="-70485" t="0" r="-1760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0084386" cy="10287000"/>
          </a:xfrm>
          <a:custGeom>
            <a:avLst/>
            <a:gdLst/>
            <a:ahLst/>
            <a:cxnLst/>
            <a:rect r="r" b="b" t="t" l="l"/>
            <a:pathLst>
              <a:path h="10287000" w="10084386">
                <a:moveTo>
                  <a:pt x="0" y="0"/>
                </a:moveTo>
                <a:lnTo>
                  <a:pt x="10084386" y="0"/>
                </a:lnTo>
                <a:lnTo>
                  <a:pt x="100843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-22747" t="0" r="-3141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4604702"/>
            <a:ext cx="18288000" cy="2635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>
                <a:solidFill>
                  <a:srgbClr val="000000"/>
                </a:solidFill>
                <a:latin typeface="Canva Sans Bold"/>
              </a:rPr>
              <a:t>WE CAN SEE DEVELOPMENT IN BOTH THE DOMAINS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7000"/>
            </a:blip>
            <a:stretch>
              <a:fillRect l="0" t="-17772" r="0" b="-4222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11355" y="2476552"/>
            <a:ext cx="15265290" cy="2666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51"/>
              </a:lnSpc>
            </a:pPr>
            <a:r>
              <a:rPr lang="en-US" sz="7679">
                <a:solidFill>
                  <a:srgbClr val="000000"/>
                </a:solidFill>
                <a:latin typeface="Canva Sans Bold"/>
              </a:rPr>
              <a:t>SERVING HUMANITY WITH TECHNOLOGY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DAF3bkiB_c8</dc:identifier>
  <dcterms:modified xsi:type="dcterms:W3CDTF">2011-08-01T06:04:30Z</dcterms:modified>
  <cp:revision>1</cp:revision>
  <dc:title>Feed me!</dc:title>
</cp:coreProperties>
</file>